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8" d="100"/>
          <a:sy n="118" d="100"/>
        </p:scale>
        <p:origin x="-1426" y="-77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06/12/2024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xmlns="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xmlns="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xmlns="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30370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3</a:t>
            </a:r>
            <a:r>
              <a:rPr lang="fr-FR" sz="2800" b="1" baseline="30000" dirty="0" smtClean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</a:t>
            </a:r>
            <a:r>
              <a:rPr lang="fr-FR" sz="28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?</a:t>
            </a:r>
            <a:endParaRPr lang="fr-FR" sz="28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 smtClean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151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998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 bouton + Ajouter un choix ouvre une pop-up qui permet la sélection d’une voie d’orientation.</a:t>
            </a:r>
          </a:p>
          <a:p>
            <a:endParaRPr lang="fr-FR" sz="1400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67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09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04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952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avec le récapitulatif des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choix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 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validés est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transmis à chaque représentant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044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0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peut voir l’avis du conseil de classe.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 smtClean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29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  <a:endParaRPr lang="fr-FR" sz="2400" b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 smtClean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78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de prendre connaissance de l’avis du conseil de classe.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262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d’établissement.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7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1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choisir Orientation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xmlns="" val="9340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 smtClean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  <a:t/>
            </a: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3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2024-2025</a:t>
            </a:r>
            <a:endParaRPr lang="fr-FR" cap="all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 smtClean="0">
              <a:solidFill>
                <a:schemeClr val="bg1"/>
              </a:solidFill>
            </a:endParaRPr>
          </a:p>
          <a:p>
            <a:r>
              <a:rPr lang="fr-FR" sz="3200" b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 smtClean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Dialogue </a:t>
            </a:r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avec le conseil de </a:t>
            </a:r>
            <a:r>
              <a:rPr lang="fr-FR" sz="2400" b="1" i="1" dirty="0" smtClean="0">
                <a:solidFill>
                  <a:schemeClr val="bg1"/>
                </a:solidFill>
                <a:latin typeface="Marianne" panose="02000000000000000000" pitchFamily="2" charset="0"/>
              </a:rPr>
              <a:t>classe</a:t>
            </a:r>
            <a:endParaRPr lang="fr-FR" sz="2400" dirty="0" smtClean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0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 smtClean="0"/>
              <a:t>2023-2024</a:t>
            </a:r>
            <a:endParaRPr lang="fr-FR" cap="all" dirty="0"/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</a:t>
            </a: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’un ou l’autre des représentants légaux pourra voir l’avis du conseil de classe sur les voies d’orientation choisies.</a:t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/>
            </a:r>
            <a:b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 smtClean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  <a:endParaRPr lang="fr-FR" sz="18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90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457</TotalTime>
  <Words>422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MINISTÈRIEL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Manager>Client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Utilisateur Windows</cp:lastModifiedBy>
  <cp:revision>50</cp:revision>
  <dcterms:created xsi:type="dcterms:W3CDTF">2020-03-05T15:21:24Z</dcterms:created>
  <dcterms:modified xsi:type="dcterms:W3CDTF">2024-12-06T18:26:55Z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